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5.jpg" ContentType="image/jpeg"/>
  <Override PartName="/ppt/media/image36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91" r:id="rId15"/>
    <p:sldId id="278" r:id="rId16"/>
    <p:sldId id="279" r:id="rId17"/>
    <p:sldId id="281" r:id="rId18"/>
    <p:sldId id="282" r:id="rId19"/>
    <p:sldId id="283" r:id="rId20"/>
    <p:sldId id="284" r:id="rId21"/>
    <p:sldId id="292" r:id="rId22"/>
    <p:sldId id="285" r:id="rId23"/>
    <p:sldId id="280" r:id="rId24"/>
    <p:sldId id="300" r:id="rId25"/>
    <p:sldId id="272" r:id="rId26"/>
    <p:sldId id="286" r:id="rId27"/>
    <p:sldId id="290" r:id="rId28"/>
    <p:sldId id="287" r:id="rId29"/>
    <p:sldId id="288" r:id="rId30"/>
    <p:sldId id="260" r:id="rId31"/>
    <p:sldId id="296" r:id="rId32"/>
    <p:sldId id="295" r:id="rId33"/>
    <p:sldId id="297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Libre Franklin Bold" panose="020F0502020204030204" pitchFamily="34" charset="0"/>
      <p:regular r:id="rId45"/>
      <p:bold r:id="rId46"/>
      <p:italic r:id="rId47"/>
      <p:boldItalic r:id="rId48"/>
    </p:embeddedFont>
    <p:embeddedFont>
      <p:font typeface="Nunito Sans" pitchFamily="2" charset="77"/>
      <p:regular r:id="rId49"/>
      <p:bold r:id="rId50"/>
      <p:italic r:id="rId51"/>
      <p:boldItalic r:id="rId52"/>
    </p:embeddedFont>
    <p:embeddedFont>
      <p:font typeface="Nunito Sans Heavy" pitchFamily="2" charset="77"/>
      <p:regular r:id="rId53"/>
      <p:bold r:id="rId54"/>
    </p:embeddedFont>
    <p:embeddedFont>
      <p:font typeface="Nunito Sans Semi-Bold" pitchFamily="2" charset="77"/>
      <p:regular r:id="rId55"/>
      <p:bold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verpass Light" panose="020F0502020204030204" pitchFamily="34" charset="0"/>
      <p:regular r:id="rId61"/>
      <p:bold r:id="rId62"/>
      <p:italic r:id="rId63"/>
      <p:boldItalic r:id="rId64"/>
    </p:embeddedFont>
    <p:embeddedFont>
      <p:font typeface="Yeseva One" pitchFamily="2" charset="77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7" autoAdjust="0"/>
    <p:restoredTop sz="93360" autoAdjust="0"/>
  </p:normalViewPr>
  <p:slideViewPr>
    <p:cSldViewPr>
      <p:cViewPr varScale="1">
        <p:scale>
          <a:sx n="108" d="100"/>
          <a:sy n="108" d="100"/>
        </p:scale>
        <p:origin x="264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10" Type="http://schemas.openxmlformats.org/officeDocument/2006/relationships/image" Target="../media/image15.svg"/><Relationship Id="rId4" Type="http://schemas.openxmlformats.org/officeDocument/2006/relationships/image" Target="../media/image39.jp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6.png"/><Relationship Id="rId7" Type="http://schemas.openxmlformats.org/officeDocument/2006/relationships/image" Target="../media/image14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13.svg"/><Relationship Id="rId4" Type="http://schemas.openxmlformats.org/officeDocument/2006/relationships/image" Target="../media/image4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image" Target="../media/image15.svg"/><Relationship Id="rId4" Type="http://schemas.openxmlformats.org/officeDocument/2006/relationships/image" Target="../media/image56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7.png"/><Relationship Id="rId10" Type="http://schemas.openxmlformats.org/officeDocument/2006/relationships/image" Target="../media/image15.svg"/><Relationship Id="rId4" Type="http://schemas.openxmlformats.org/officeDocument/2006/relationships/image" Target="../media/image27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49" y="46863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4CE2C-45AE-BE4E-81F5-92A60586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81" y="5420171"/>
            <a:ext cx="762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599" y="2731278"/>
            <a:ext cx="14280569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09800" y="2961093"/>
            <a:ext cx="137922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3792871"/>
            <a:ext cx="9195280" cy="754187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24E0C2-DC23-554B-B0C0-DCA25CAD3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3523" y="7061070"/>
            <a:ext cx="8600954" cy="7541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24736A-F4D0-104F-904A-DBC396A50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590" y="8665129"/>
            <a:ext cx="3517900" cy="1041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E5941D-76AD-3B42-B1EB-BC47C60376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5388787"/>
            <a:ext cx="7924800" cy="7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00261" y="5412233"/>
            <a:ext cx="7663841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14751" y="5697779"/>
                <a:ext cx="7901752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51" y="5697779"/>
                <a:ext cx="7901752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705100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100%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340858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95700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979"/>
          <a:stretch/>
        </p:blipFill>
        <p:spPr>
          <a:xfrm>
            <a:off x="2702080" y="3270274"/>
            <a:ext cx="1291892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414134" y="2664524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76955" y="2967209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Add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only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the generator or discriminator leads to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worse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both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networks simultaneously results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better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performance.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495800" y="3112990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D564BF56-CFC8-D344-8785-202618F6A8D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6EA6FF4-A048-0C47-8A8B-24ADF04120D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03F130F-1EB9-6442-A9BD-F2DFD503248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E9C75C2-B62A-544A-9AFA-6CA8EEC5A52B}"/>
              </a:ext>
            </a:extLst>
          </p:cNvPr>
          <p:cNvSpPr/>
          <p:nvPr/>
        </p:nvSpPr>
        <p:spPr>
          <a:xfrm flipH="1">
            <a:off x="16306800" y="8326956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/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(1 −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66280" y="4930727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7804</TotalTime>
  <Words>1391</Words>
  <Application>Microsoft Macintosh PowerPoint</Application>
  <PresentationFormat>Custom</PresentationFormat>
  <Paragraphs>306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Open Sans</vt:lpstr>
      <vt:lpstr>Nunito Sans</vt:lpstr>
      <vt:lpstr>Yeseva One</vt:lpstr>
      <vt:lpstr>Nunito Sans Semi-Bold</vt:lpstr>
      <vt:lpstr>Libre Franklin Bold</vt:lpstr>
      <vt:lpstr>Cambria Math</vt:lpstr>
      <vt:lpstr>Calibri</vt:lpstr>
      <vt:lpstr>Overpass Light</vt:lpstr>
      <vt:lpstr>Libre Baskerville</vt:lpstr>
      <vt:lpstr>Nunito Sans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667</cp:revision>
  <dcterms:created xsi:type="dcterms:W3CDTF">2006-08-16T00:00:00Z</dcterms:created>
  <dcterms:modified xsi:type="dcterms:W3CDTF">2024-09-22T15:36:57Z</dcterms:modified>
  <dc:identifier>DAF_p7YEKQg</dc:identifier>
</cp:coreProperties>
</file>